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72" r:id="rId14"/>
    <p:sldId id="271" r:id="rId1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Rambla" panose="020B0604020202020204" charset="0"/>
      <p:regular r:id="rId21"/>
      <p:bold r:id="rId22"/>
      <p:italic r:id="rId23"/>
      <p:boldItalic r:id="rId24"/>
    </p:embeddedFont>
    <p:embeddedFont>
      <p:font typeface="Trebuchet MS" panose="020B0603020202020204" pitchFamily="34" charset="0"/>
      <p:regular r:id="rId25"/>
      <p:bold r:id="rId26"/>
      <p:italic r:id="rId27"/>
      <p:boldItalic r:id="rId28"/>
    </p:embeddedFont>
    <p:embeddedFont>
      <p:font typeface="Wingdings 3" panose="05040102010807070707" pitchFamily="18" charset="2"/>
      <p:regular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450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5963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384703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7628181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745407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552246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962138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30334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6599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9655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0231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150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0133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0495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3333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3783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030221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8432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3"/>
          <p:cNvSpPr txBox="1"/>
          <p:nvPr/>
        </p:nvSpPr>
        <p:spPr>
          <a:xfrm>
            <a:off x="1752600" y="381000"/>
            <a:ext cx="5717229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TITLE OF THE PROJECT</a:t>
            </a:r>
            <a:endParaRPr sz="32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i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TOIL SERVICES</a:t>
            </a:r>
            <a:endParaRPr sz="3200" b="1" i="1" u="sng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pic>
        <p:nvPicPr>
          <p:cNvPr id="107" name="Google Shape;10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1219200"/>
            <a:ext cx="2458915" cy="255727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3"/>
          <p:cNvSpPr txBox="1"/>
          <p:nvPr/>
        </p:nvSpPr>
        <p:spPr>
          <a:xfrm>
            <a:off x="4800600" y="1752600"/>
            <a:ext cx="390889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WEB DEVELOPMENT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REPORT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109;p13"/>
          <p:cNvSpPr txBox="1"/>
          <p:nvPr/>
        </p:nvSpPr>
        <p:spPr>
          <a:xfrm>
            <a:off x="4267200" y="2286000"/>
            <a:ext cx="4466913" cy="34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</a:t>
            </a:r>
            <a:endParaRPr dirty="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GROUP-1</a:t>
            </a:r>
            <a:endParaRPr sz="1800" u="sng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 OF CANDIDATES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NAME: ANURAG MISHRA-11708395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NAME: </a:t>
            </a:r>
            <a:r>
              <a:rPr lang="en-I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ABHISHEK HATWAR-11716550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NAME: ASHUTOSH KHAJURIA-11712194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NAME: AMAN SRIVASTAVA-11715962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Section: K17MD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/>
          <p:nvPr/>
        </p:nvSpPr>
        <p:spPr>
          <a:xfrm>
            <a:off x="0" y="-1"/>
            <a:ext cx="336502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b="1" u="sng">
                <a:solidFill>
                  <a:srgbClr val="2325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Contact us Page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584A09-F49A-40AE-A1A5-6CA5E51D0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7614"/>
            <a:ext cx="9144000" cy="31461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2CA779-1C66-4FC6-801E-F4899AFFE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52" y="3693793"/>
            <a:ext cx="9144000" cy="35344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DC801F-5D64-4F10-ACD0-3CD74464C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0284"/>
            <a:ext cx="9144000" cy="377541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/>
          <p:nvPr/>
        </p:nvSpPr>
        <p:spPr>
          <a:xfrm>
            <a:off x="152400" y="152400"/>
            <a:ext cx="557315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CANDIDATE 2-</a:t>
            </a:r>
            <a:r>
              <a:rPr lang="en-IN" sz="2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Abhishek </a:t>
            </a:r>
            <a:r>
              <a:rPr lang="en-IN" sz="28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hatwar</a:t>
            </a:r>
            <a:endParaRPr sz="2800" b="1" u="sng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491AAC-1625-4018-BA26-BB33B6E05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7924"/>
            <a:ext cx="9144000" cy="60218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E1C54E-5A41-433C-B01E-90911EE38190}"/>
              </a:ext>
            </a:extLst>
          </p:cNvPr>
          <p:cNvSpPr txBox="1"/>
          <p:nvPr/>
        </p:nvSpPr>
        <p:spPr>
          <a:xfrm>
            <a:off x="214009" y="214009"/>
            <a:ext cx="7101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Candidate 3: Aman Srivastava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BDEA81-D7ED-448C-87E9-FCA3CAE1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23" y="675674"/>
            <a:ext cx="8570067" cy="587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649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/>
          <p:nvPr/>
        </p:nvSpPr>
        <p:spPr>
          <a:xfrm>
            <a:off x="1026803" y="2057400"/>
            <a:ext cx="7090404" cy="186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500" b="1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sz="11500" b="1" cap="non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/>
          <p:nvPr/>
        </p:nvSpPr>
        <p:spPr>
          <a:xfrm>
            <a:off x="389651" y="1295400"/>
            <a:ext cx="7916149" cy="452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i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Description: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 b="1" i="1" u="sng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beautiful and motivative user interface</a:t>
            </a:r>
            <a:endParaRPr sz="2400" i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Information about the site. </a:t>
            </a:r>
            <a:endParaRPr dirty="0"/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Registration form for users.</a:t>
            </a: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lang="en-IN" sz="2400" i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Project Toil.com is a website which deals with the problems faced by every common man. </a:t>
            </a:r>
          </a:p>
          <a:p>
            <a:pPr lvl="0" algn="just">
              <a:buClr>
                <a:schemeClr val="dk1"/>
              </a:buClr>
              <a:buSzPts val="2400"/>
            </a:pPr>
            <a:r>
              <a:rPr lang="en-IN" sz="24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/>
          </a:p>
          <a:p>
            <a:pPr marL="342900" lvl="0" indent="-342900" algn="just"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website deals with many servicing avenues such as Pluming, Carpentry, Electric, Pest control, House Projects etc. </a:t>
            </a:r>
          </a:p>
          <a:p>
            <a:pPr marL="342900" lvl="0" indent="-342900" algn="just">
              <a:buClr>
                <a:schemeClr val="dk1"/>
              </a:buClr>
              <a:buSzPts val="2400"/>
              <a:buFont typeface="Arial"/>
              <a:buChar char="•"/>
            </a:pPr>
            <a:endParaRPr sz="2400" i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" name="Google Shape;122;p15"/>
          <p:cNvSpPr txBox="1"/>
          <p:nvPr/>
        </p:nvSpPr>
        <p:spPr>
          <a:xfrm>
            <a:off x="263488" y="101025"/>
            <a:ext cx="728814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 of my Toil Services website :</a:t>
            </a:r>
            <a:endParaRPr sz="3200" b="1" u="sng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/>
          <p:nvPr/>
        </p:nvSpPr>
        <p:spPr>
          <a:xfrm>
            <a:off x="38100" y="228600"/>
            <a:ext cx="4190999" cy="5847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 Division</a:t>
            </a:r>
            <a:r>
              <a:rPr lang="en-IN" sz="3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Candidate 1: </a:t>
            </a:r>
            <a:r>
              <a:rPr lang="en-IN" sz="2000" b="1" i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ANURAG MISHRA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IN" sz="2000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Designing of user interface</a:t>
            </a:r>
            <a:endParaRPr dirty="0"/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IN" sz="2000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Creation of whole home page</a:t>
            </a:r>
            <a:endParaRPr dirty="0"/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IN" sz="2000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Header-footer for all the pages</a:t>
            </a:r>
            <a:endParaRPr lang="en-IN" i="1" dirty="0">
              <a:sym typeface="Times New Roman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IN" sz="2000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Tutor page where user can view detailed of video lectures.</a:t>
            </a:r>
            <a:endParaRPr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r>
              <a:rPr lang="en-IN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Candidate 2: ABHISHEK HATWAR</a:t>
            </a:r>
            <a:endParaRPr lang="en-IN" sz="2000" dirty="0"/>
          </a:p>
          <a:p>
            <a:pPr marL="342900" lvl="0" indent="-342900" algn="just"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Designing of user interface</a:t>
            </a:r>
            <a:endParaRPr lang="en-US" sz="2000" dirty="0"/>
          </a:p>
          <a:p>
            <a:pPr marL="342900" lvl="0" indent="-342900" algn="just"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Creation of whole home page</a:t>
            </a:r>
            <a:endParaRPr lang="en-US" sz="2000" dirty="0"/>
          </a:p>
          <a:p>
            <a:pPr marL="342900" lvl="0" indent="-342900" algn="just"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Header-footer for all the pages</a:t>
            </a:r>
            <a:endParaRPr lang="en-US" sz="2000" i="1" dirty="0">
              <a:sym typeface="Times New Roman"/>
            </a:endParaRPr>
          </a:p>
          <a:p>
            <a:pPr marL="342900" lvl="0" indent="-342900" algn="just"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Tutor page where user can view detailed of video lectures.</a:t>
            </a:r>
            <a:endParaRPr lang="en-US"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16"/>
          <p:cNvSpPr txBox="1"/>
          <p:nvPr/>
        </p:nvSpPr>
        <p:spPr>
          <a:xfrm>
            <a:off x="4495800" y="838200"/>
            <a:ext cx="4267199" cy="538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Candidate 3: ASHUTOSH KHAJURIA 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Designing of user interface</a:t>
            </a:r>
            <a:endParaRPr lang="en-US" dirty="0"/>
          </a:p>
          <a:p>
            <a:pPr marL="342900" lvl="0" indent="-342900" algn="just"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Creation of whole home page</a:t>
            </a:r>
            <a:endParaRPr lang="en-US" dirty="0"/>
          </a:p>
          <a:p>
            <a:pPr marL="342900" lvl="0" indent="-342900" algn="just"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Header-footer for all the pages</a:t>
            </a:r>
            <a:endParaRPr lang="en-US" i="1" dirty="0">
              <a:sym typeface="Times New Roman"/>
            </a:endParaRPr>
          </a:p>
          <a:p>
            <a:pPr marL="342900" lvl="0" indent="-342900" algn="just"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Tutor page where user can view detailed of video lectures.</a:t>
            </a:r>
            <a:endParaRPr lang="en-US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Candidate 4: AMAN SRIVASTAV</a:t>
            </a:r>
            <a:endParaRPr dirty="0"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Designing of user interface</a:t>
            </a:r>
            <a:endParaRPr lang="en-US" dirty="0"/>
          </a:p>
          <a:p>
            <a:pPr marL="342900" lvl="0" indent="-342900" algn="just"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Creation of whole home page</a:t>
            </a:r>
            <a:endParaRPr lang="en-US" dirty="0"/>
          </a:p>
          <a:p>
            <a:pPr marL="342900" lvl="0" indent="-342900" algn="just"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Header-footer for all the pages</a:t>
            </a:r>
            <a:endParaRPr lang="en-US" i="1" dirty="0">
              <a:sym typeface="Times New Roman"/>
            </a:endParaRPr>
          </a:p>
          <a:p>
            <a:pPr marL="342900" lvl="0" indent="-342900" algn="just"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Tutor page where user can view detailed of video lectures.</a:t>
            </a:r>
            <a:endParaRPr lang="en-US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/>
          <p:nvPr/>
        </p:nvSpPr>
        <p:spPr>
          <a:xfrm>
            <a:off x="533400" y="152400"/>
            <a:ext cx="4787977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Technologies Used:</a:t>
            </a:r>
            <a:endParaRPr sz="4400" b="1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457200" y="1536918"/>
            <a:ext cx="7098418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Generally five types of technologies are used-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 sz="2800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Hypertext Mark-up language  [HTML]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 sz="2800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Cascading Style Sheets [CSS]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 sz="2800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JavaScript [ JS]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 sz="2800" b="1" i="1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Angularjs</a:t>
            </a:r>
            <a:endParaRPr lang="en-IN" sz="2800" b="1" i="1" dirty="0">
              <a:solidFill>
                <a:schemeClr val="dk1"/>
              </a:solidFill>
              <a:latin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 sz="2800" b="1" i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Bootstrap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/>
          <p:nvPr/>
        </p:nvSpPr>
        <p:spPr>
          <a:xfrm>
            <a:off x="6927" y="0"/>
            <a:ext cx="814235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Candidate 1 Anurag Mishra</a:t>
            </a:r>
            <a:r>
              <a:rPr lang="en-IN" sz="3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endParaRPr sz="32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900DE7-00E8-46E7-A308-E38426EC4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4775"/>
            <a:ext cx="9144000" cy="42038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A9FE03-1918-45E3-8FAD-8624EAE93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" y="4325655"/>
            <a:ext cx="9144000" cy="27646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/>
          <p:nvPr/>
        </p:nvSpPr>
        <p:spPr>
          <a:xfrm>
            <a:off x="152400" y="49327"/>
            <a:ext cx="33528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CANDIDATE  1-ANURAG</a:t>
            </a:r>
            <a:endParaRPr sz="2000" b="1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4331BD-95D8-47E1-9F3F-A9D696573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437"/>
            <a:ext cx="9144000" cy="35102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776DB5-75A5-46FD-A0B7-2990AB3F8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41597"/>
            <a:ext cx="9144000" cy="35076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/>
        </p:nvSpPr>
        <p:spPr>
          <a:xfrm>
            <a:off x="152400" y="0"/>
            <a:ext cx="373429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Home Page Details</a:t>
            </a:r>
            <a:endParaRPr sz="3200" b="1" u="sng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3AB5E7-597F-43E9-B347-8F3137E76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4775"/>
            <a:ext cx="9144000" cy="3648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26C77A-8116-4745-9CA2-E8C5CAEAD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4233004"/>
            <a:ext cx="9144000" cy="254371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/>
          <p:nvPr/>
        </p:nvSpPr>
        <p:spPr>
          <a:xfrm>
            <a:off x="184186" y="-1"/>
            <a:ext cx="236206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 In Touch:</a:t>
            </a:r>
            <a:endParaRPr sz="2400" b="1" u="sng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6F913-E099-4DE8-8179-9469C8108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1664"/>
            <a:ext cx="9144000" cy="35143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51AFF9-E7CE-4B2C-B304-2E0BD16F0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37677"/>
            <a:ext cx="9144000" cy="1720357"/>
          </a:xfrm>
          <a:prstGeom prst="rect">
            <a:avLst/>
          </a:prstGeom>
        </p:spPr>
      </p:pic>
      <p:sp>
        <p:nvSpPr>
          <p:cNvPr id="14" name="Google Shape;171;p21">
            <a:extLst>
              <a:ext uri="{FF2B5EF4-FFF2-40B4-BE49-F238E27FC236}">
                <a16:creationId xmlns:a16="http://schemas.microsoft.com/office/drawing/2014/main" id="{69EFB27A-DB36-4D9E-9E25-7B939EE1318E}"/>
              </a:ext>
            </a:extLst>
          </p:cNvPr>
          <p:cNvSpPr txBox="1"/>
          <p:nvPr/>
        </p:nvSpPr>
        <p:spPr>
          <a:xfrm>
            <a:off x="184186" y="3976012"/>
            <a:ext cx="236206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Footer:</a:t>
            </a:r>
            <a:endParaRPr sz="2400" b="1" u="sng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228600" y="152400"/>
            <a:ext cx="20081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New User</a:t>
            </a:r>
            <a:endParaRPr sz="2400" b="1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087470-DFDA-4A36-A2EB-645C830FF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4065"/>
            <a:ext cx="9144000" cy="40498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D05A75-8279-4A91-B02A-B91A018FD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51611"/>
            <a:ext cx="9144000" cy="311270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32</TotalTime>
  <Words>290</Words>
  <Application>Microsoft Office PowerPoint</Application>
  <PresentationFormat>On-screen Show (4:3)</PresentationFormat>
  <Paragraphs>70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Trebuchet MS</vt:lpstr>
      <vt:lpstr>Arial</vt:lpstr>
      <vt:lpstr>Rambla</vt:lpstr>
      <vt:lpstr>Times New Roman</vt:lpstr>
      <vt:lpstr>Calibri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Anurag Mishra</dc:creator>
  <cp:lastModifiedBy>Aman Srivastava</cp:lastModifiedBy>
  <cp:revision>10</cp:revision>
  <dcterms:modified xsi:type="dcterms:W3CDTF">2019-11-04T16:44:10Z</dcterms:modified>
</cp:coreProperties>
</file>